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1" r:id="rId3"/>
    <p:sldId id="332" r:id="rId4"/>
    <p:sldId id="334" r:id="rId5"/>
    <p:sldId id="336" r:id="rId6"/>
    <p:sldId id="330" r:id="rId7"/>
    <p:sldId id="328" r:id="rId8"/>
    <p:sldId id="337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334" autoAdjust="0"/>
  </p:normalViewPr>
  <p:slideViewPr>
    <p:cSldViewPr snapToGrid="0">
      <p:cViewPr varScale="1">
        <p:scale>
          <a:sx n="83" d="100"/>
          <a:sy n="83" d="100"/>
        </p:scale>
        <p:origin x="1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877E28-1286-435E-9FA5-D2610616F051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ACA4F1-97C3-4C34-B527-6AB056EA5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0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57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63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CA4F1-97C3-4C34-B527-6AB056EA59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6946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7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3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4522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7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9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088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67A152-8186-4032-9C65-AF0261A360B9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7FF2672-ABB7-4684-8A11-4FCECB2E3F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238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95B4-E778-4F75-972B-EB228B01D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2124364"/>
            <a:ext cx="10058400" cy="3087716"/>
          </a:xfrm>
        </p:spPr>
        <p:txBody>
          <a:bodyPr/>
          <a:lstStyle/>
          <a:p>
            <a:r>
              <a:rPr lang="en-US" sz="6000" dirty="0"/>
              <a:t>Resilience Action Plan</a:t>
            </a:r>
            <a:br>
              <a:rPr lang="en-US" sz="6000" dirty="0"/>
            </a:br>
            <a:r>
              <a:rPr lang="en-US" sz="6000" dirty="0"/>
              <a:t> Sub Committee Conference Call</a:t>
            </a:r>
            <a:br>
              <a:rPr lang="en-US" sz="6000" dirty="0"/>
            </a:br>
            <a:r>
              <a:rPr lang="en-US" sz="6000" dirty="0"/>
              <a:t>Stakeholder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42D9F-CC7C-4089-B614-5F272FB5B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344081"/>
            <a:ext cx="10058400" cy="615559"/>
          </a:xfrm>
        </p:spPr>
        <p:txBody>
          <a:bodyPr/>
          <a:lstStyle/>
          <a:p>
            <a:r>
              <a:rPr lang="en-US" dirty="0"/>
              <a:t>March 8, 2018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A20EE7-6BE0-429E-95AF-314C256CE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151" y="4442558"/>
            <a:ext cx="1803046" cy="180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4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FFC7-C65C-43F8-A7F9-7FC97731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C3A54-136B-436D-9122-D014B79E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7520"/>
            <a:ext cx="10647680" cy="4673600"/>
          </a:xfrm>
        </p:spPr>
        <p:txBody>
          <a:bodyPr>
            <a:normAutofit/>
          </a:bodyPr>
          <a:lstStyle/>
          <a:p>
            <a:r>
              <a:rPr lang="en-US" sz="2800" dirty="0"/>
              <a:t>Welcome and Roll Call</a:t>
            </a:r>
          </a:p>
          <a:p>
            <a:r>
              <a:rPr lang="en-US" sz="2800" dirty="0"/>
              <a:t>Agency/Jurisdictional Capacity</a:t>
            </a:r>
          </a:p>
          <a:p>
            <a:pPr lvl="1"/>
            <a:r>
              <a:rPr lang="en-US" sz="2800" dirty="0"/>
              <a:t>Breakout Questions</a:t>
            </a:r>
          </a:p>
          <a:p>
            <a:r>
              <a:rPr lang="en-US" sz="2800" dirty="0"/>
              <a:t>Elected Official/Public Meeting Dates</a:t>
            </a:r>
          </a:p>
          <a:p>
            <a:r>
              <a:rPr lang="en-US" sz="2800" dirty="0"/>
              <a:t>Next Steps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A0C6A1-EE47-431D-AD1D-262413232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858" y="4084320"/>
            <a:ext cx="39909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2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B232-AB60-45B3-9066-46B0E2CC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34B3-3EC9-4B9C-8239-F21B776F0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396" y="1863090"/>
            <a:ext cx="9601200" cy="3829050"/>
          </a:xfrm>
        </p:spPr>
        <p:txBody>
          <a:bodyPr>
            <a:normAutofit/>
          </a:bodyPr>
          <a:lstStyle/>
          <a:p>
            <a:r>
              <a:rPr lang="en-US" sz="2400" dirty="0"/>
              <a:t>Save the Dates have been sent out</a:t>
            </a:r>
          </a:p>
          <a:p>
            <a:r>
              <a:rPr lang="en-US" sz="2400" dirty="0"/>
              <a:t>39 registrants so far</a:t>
            </a:r>
          </a:p>
          <a:p>
            <a:r>
              <a:rPr lang="en-US" sz="2400" dirty="0"/>
              <a:t>Please spread the word</a:t>
            </a:r>
          </a:p>
          <a:p>
            <a:r>
              <a:rPr lang="en-US" sz="2400" dirty="0"/>
              <a:t>Objections to posting on ECFRPC </a:t>
            </a:r>
            <a:r>
              <a:rPr lang="en-US" sz="2400" dirty="0" err="1"/>
              <a:t>facebook</a:t>
            </a:r>
            <a:r>
              <a:rPr lang="en-US" sz="2400" dirty="0"/>
              <a:t> page?</a:t>
            </a:r>
          </a:p>
          <a:p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365B8D-22C2-46FF-9F54-A12C1B381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208" y="4122824"/>
            <a:ext cx="95535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9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0DB0-5883-4B3A-8345-748C1B0F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0F2E2-EDDC-460B-B508-A9F27106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7273"/>
            <a:ext cx="9601200" cy="423949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Ice breaker</a:t>
            </a:r>
          </a:p>
          <a:p>
            <a:pPr marL="0" indent="0">
              <a:buNone/>
            </a:pPr>
            <a:r>
              <a:rPr lang="en-US" dirty="0"/>
              <a:t>Each person has a picture or word related to resilience and the plan.  They go to the table with the picture/word, introduce selves. No report out to save on time.</a:t>
            </a:r>
          </a:p>
          <a:p>
            <a:pPr lvl="2"/>
            <a:r>
              <a:rPr lang="en-US" dirty="0"/>
              <a:t>What are the biggest issues in beginning the discussion of resilience in your community or agency?   </a:t>
            </a:r>
          </a:p>
          <a:p>
            <a:pPr lvl="2"/>
            <a:r>
              <a:rPr lang="en-US" dirty="0"/>
              <a:t>If you are talking resilience, what approach moved it forward best?</a:t>
            </a:r>
          </a:p>
          <a:p>
            <a:endParaRPr lang="en-US" dirty="0"/>
          </a:p>
          <a:p>
            <a:r>
              <a:rPr lang="en-US" dirty="0"/>
              <a:t>One hour for breakouts </a:t>
            </a:r>
          </a:p>
          <a:p>
            <a:pPr lvl="1"/>
            <a:r>
              <a:rPr lang="en-US" dirty="0"/>
              <a:t>30 min for 2 </a:t>
            </a:r>
          </a:p>
          <a:p>
            <a:pPr marL="530352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20 min for 3</a:t>
            </a:r>
          </a:p>
          <a:p>
            <a:endParaRPr lang="en-US" dirty="0"/>
          </a:p>
          <a:p>
            <a:r>
              <a:rPr lang="en-US" dirty="0"/>
              <a:t>30 min for report out (5 min each group)</a:t>
            </a:r>
          </a:p>
          <a:p>
            <a:endParaRPr lang="en-US" dirty="0"/>
          </a:p>
          <a:p>
            <a:r>
              <a:rPr lang="en-US" dirty="0"/>
              <a:t>15 min at end for questions, but report out can eat into this if needed</a:t>
            </a:r>
          </a:p>
        </p:txBody>
      </p:sp>
    </p:spTree>
    <p:extLst>
      <p:ext uri="{BB962C8B-B14F-4D97-AF65-F5344CB8AC3E}">
        <p14:creationId xmlns:p14="http://schemas.microsoft.com/office/powerpoint/2010/main" val="2815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DA6A-11E4-4A2E-8BFE-45FDC32CB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13C1-4D33-4D98-8538-B54AC6A57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6263"/>
            <a:ext cx="9601200" cy="483439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500" i="1" dirty="0"/>
              <a:t>Total time 1.25 hours for Break out session.</a:t>
            </a:r>
          </a:p>
          <a:p>
            <a:pPr lvl="0"/>
            <a:r>
              <a:rPr lang="en-US" i="1" dirty="0"/>
              <a:t>Leadership </a:t>
            </a:r>
          </a:p>
          <a:p>
            <a:pPr lvl="0"/>
            <a:r>
              <a:rPr lang="en-US" i="1" dirty="0"/>
              <a:t>Planning</a:t>
            </a:r>
          </a:p>
          <a:p>
            <a:pPr lvl="0"/>
            <a:r>
              <a:rPr lang="en-US" i="1" dirty="0"/>
              <a:t>Health</a:t>
            </a:r>
          </a:p>
          <a:p>
            <a:pPr lvl="0"/>
            <a:r>
              <a:rPr lang="en-US" i="1" dirty="0"/>
              <a:t>Local Fiscal Perspective</a:t>
            </a:r>
          </a:p>
          <a:p>
            <a:pPr lvl="0"/>
            <a:r>
              <a:rPr lang="en-US" i="1" dirty="0"/>
              <a:t>Social Stability, Security, and Justice </a:t>
            </a:r>
          </a:p>
          <a:p>
            <a:pPr lvl="0"/>
            <a:r>
              <a:rPr lang="en-US" i="1" dirty="0"/>
              <a:t>Grey and Green Infrastructure </a:t>
            </a:r>
            <a:endParaRPr lang="en-US" dirty="0"/>
          </a:p>
          <a:p>
            <a:pPr marL="0" indent="0">
              <a:buNone/>
            </a:pPr>
            <a:endParaRPr lang="en-US" sz="2500" i="1" dirty="0"/>
          </a:p>
          <a:p>
            <a:pPr marL="0" indent="0">
              <a:buNone/>
            </a:pPr>
            <a:endParaRPr lang="en-US" sz="2500" i="1" dirty="0"/>
          </a:p>
          <a:p>
            <a:pPr lvl="0"/>
            <a:endParaRPr lang="en-US" sz="25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6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tint val="95000"/>
              <a:satMod val="170000"/>
            </a:schemeClr>
          </a:solidFill>
          <a:ln>
            <a:noFill/>
          </a:ln>
          <a:effectLst/>
        </p:spPr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4" name="Rectangle 13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04550-224A-47E2-9F92-D90A5458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8" y="1653731"/>
            <a:ext cx="9383757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800" cap="all" dirty="0"/>
              <a:t>Facilitation </a:t>
            </a:r>
          </a:p>
        </p:txBody>
      </p:sp>
    </p:spTree>
    <p:extLst>
      <p:ext uri="{BB962C8B-B14F-4D97-AF65-F5344CB8AC3E}">
        <p14:creationId xmlns:p14="http://schemas.microsoft.com/office/powerpoint/2010/main" val="3337428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tint val="95000"/>
              <a:satMod val="170000"/>
            </a:schemeClr>
          </a:solidFill>
          <a:ln>
            <a:noFill/>
          </a:ln>
          <a:effectLst/>
        </p:spPr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4" name="Rectangle 13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04550-224A-47E2-9F92-D90A5458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293" y="1240880"/>
            <a:ext cx="10254566" cy="393590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8800" cap="all" dirty="0"/>
              <a:t>Next Steps</a:t>
            </a:r>
            <a:br>
              <a:rPr lang="en-US" sz="8800" cap="all" dirty="0"/>
            </a:br>
            <a:r>
              <a:rPr lang="en-US" sz="3600" cap="all" dirty="0"/>
              <a:t>Next meeting: April 5</a:t>
            </a:r>
            <a:br>
              <a:rPr lang="en-US" sz="3600" cap="all" dirty="0"/>
            </a:br>
            <a:r>
              <a:rPr lang="en-US" sz="3600" cap="all" dirty="0"/>
              <a:t>	Focus: </a:t>
            </a:r>
            <a:br>
              <a:rPr lang="en-US" sz="3600" cap="all" dirty="0"/>
            </a:br>
            <a:r>
              <a:rPr lang="en-US" sz="3600" cap="all" dirty="0"/>
              <a:t>	Economic Break out Session Questions</a:t>
            </a:r>
            <a:br>
              <a:rPr lang="en-US" sz="3600" cap="all" dirty="0"/>
            </a:br>
            <a:r>
              <a:rPr lang="en-US" sz="3600" cap="all" dirty="0"/>
              <a:t>	Public Meeting Brainstorm</a:t>
            </a:r>
            <a:br>
              <a:rPr lang="en-US" sz="3600" cap="all" dirty="0"/>
            </a:br>
            <a:r>
              <a:rPr lang="en-US" sz="3600" cap="all" dirty="0"/>
              <a:t>	</a:t>
            </a:r>
            <a:br>
              <a:rPr lang="en-US" sz="3600" cap="all" dirty="0"/>
            </a:br>
            <a:br>
              <a:rPr lang="en-US" sz="3600" cap="all" dirty="0"/>
            </a:br>
            <a:endParaRPr lang="en-US" sz="8800" cap="all" dirty="0"/>
          </a:p>
        </p:txBody>
      </p:sp>
    </p:spTree>
    <p:extLst>
      <p:ext uri="{BB962C8B-B14F-4D97-AF65-F5344CB8AC3E}">
        <p14:creationId xmlns:p14="http://schemas.microsoft.com/office/powerpoint/2010/main" val="2452327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tint val="95000"/>
              <a:satMod val="170000"/>
            </a:schemeClr>
          </a:solidFill>
          <a:ln>
            <a:noFill/>
          </a:ln>
          <a:effectLst/>
        </p:spPr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89EA62-F38E-4285-A105-C5E1BD36009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4" name="Rectangle 13" title="Background Shape">
            <a:extLst>
              <a:ext uri="{FF2B5EF4-FFF2-40B4-BE49-F238E27FC236}">
                <a16:creationId xmlns:a16="http://schemas.microsoft.com/office/drawing/2014/main" id="{F6B7BFBD-C488-4B5B-ABE5-8256F3FFB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53A58C-A067-4B87-B48C-CB90C1FA0F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704550-224A-47E2-9F92-D90A5458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8" y="1653731"/>
            <a:ext cx="9383757" cy="3935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800" cap="all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953185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2356</TotalTime>
  <Words>200</Words>
  <Application>Microsoft Office PowerPoint</Application>
  <PresentationFormat>Widescreen</PresentationFormat>
  <Paragraphs>50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Wingdings</vt:lpstr>
      <vt:lpstr>Crop</vt:lpstr>
      <vt:lpstr>Resilience Action Plan  Sub Committee Conference Call Stakeholder Engagement</vt:lpstr>
      <vt:lpstr>Agenda</vt:lpstr>
      <vt:lpstr>Stakeholder Engagement</vt:lpstr>
      <vt:lpstr>Agenda – </vt:lpstr>
      <vt:lpstr>Breakout Questions</vt:lpstr>
      <vt:lpstr>Facilitation </vt:lpstr>
      <vt:lpstr>Next Steps Next meeting: April 5  Focus:   Economic Break out Session Questions  Public Meeting Brainstorm    </vt:lpstr>
      <vt:lpstr>Open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McCue</dc:creator>
  <cp:lastModifiedBy>Tara McCue</cp:lastModifiedBy>
  <cp:revision>117</cp:revision>
  <dcterms:created xsi:type="dcterms:W3CDTF">2017-10-04T16:30:27Z</dcterms:created>
  <dcterms:modified xsi:type="dcterms:W3CDTF">2018-03-08T14:32:46Z</dcterms:modified>
</cp:coreProperties>
</file>